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0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 세연" userId="2338243f-bb34-4013-b61e-c0a2ebbcf15c" providerId="ADAL" clId="{A18B3173-C6BB-47C7-BADF-07D3F3A2CCF9}"/>
    <pc:docChg chg="custSel modSld">
      <pc:chgData name="오 세연" userId="2338243f-bb34-4013-b61e-c0a2ebbcf15c" providerId="ADAL" clId="{A18B3173-C6BB-47C7-BADF-07D3F3A2CCF9}" dt="2025-06-13T00:49:20.600" v="2" actId="478"/>
      <pc:docMkLst>
        <pc:docMk/>
      </pc:docMkLst>
      <pc:sldChg chg="delSp mod">
        <pc:chgData name="오 세연" userId="2338243f-bb34-4013-b61e-c0a2ebbcf15c" providerId="ADAL" clId="{A18B3173-C6BB-47C7-BADF-07D3F3A2CCF9}" dt="2025-06-13T00:49:20.600" v="2" actId="478"/>
        <pc:sldMkLst>
          <pc:docMk/>
          <pc:sldMk cId="513741378" sldId="257"/>
        </pc:sldMkLst>
        <pc:spChg chg="del">
          <ac:chgData name="오 세연" userId="2338243f-bb34-4013-b61e-c0a2ebbcf15c" providerId="ADAL" clId="{A18B3173-C6BB-47C7-BADF-07D3F3A2CCF9}" dt="2025-06-13T00:49:18.845" v="0" actId="478"/>
          <ac:spMkLst>
            <pc:docMk/>
            <pc:sldMk cId="513741378" sldId="257"/>
            <ac:spMk id="4" creationId="{337A648F-A1E5-E461-B74F-18D89C7C965E}"/>
          </ac:spMkLst>
        </pc:spChg>
        <pc:spChg chg="del">
          <ac:chgData name="오 세연" userId="2338243f-bb34-4013-b61e-c0a2ebbcf15c" providerId="ADAL" clId="{A18B3173-C6BB-47C7-BADF-07D3F3A2CCF9}" dt="2025-06-13T00:49:19.291" v="1" actId="478"/>
          <ac:spMkLst>
            <pc:docMk/>
            <pc:sldMk cId="513741378" sldId="257"/>
            <ac:spMk id="6" creationId="{F1E94DEE-EB5F-C11F-6233-C53077074295}"/>
          </ac:spMkLst>
        </pc:spChg>
        <pc:spChg chg="del">
          <ac:chgData name="오 세연" userId="2338243f-bb34-4013-b61e-c0a2ebbcf15c" providerId="ADAL" clId="{A18B3173-C6BB-47C7-BADF-07D3F3A2CCF9}" dt="2025-06-13T00:49:20.600" v="2" actId="478"/>
          <ac:spMkLst>
            <pc:docMk/>
            <pc:sldMk cId="513741378" sldId="257"/>
            <ac:spMk id="7" creationId="{E1F52843-5A85-A93B-BF15-612D23424F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BF9297-C7C6-E7D4-DAD4-114F5796F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95FC16-D364-FE81-E005-61F55DF1D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F516EC-A619-59B8-680A-9EB1ABC7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A6F16E-4776-EAE4-8FA7-0CA84C18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EF9E66-A642-7A85-5021-FEF37F98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28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36599B-0930-54B9-BC88-6D03B4A2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6374F4-3044-D952-29BF-755B4FF1D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84B4DD-DB97-6354-7500-0DBBE2E3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227F6-7954-A7BF-127F-233D5806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F7F73E-1FFF-73DD-18A8-7A2D6A65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9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FC2604-5E28-8E70-AFCC-D04FCE73A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AFF794-4506-059B-5135-5B87F43BB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27BC39-4D51-97C5-8E26-11C737FA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341433-F105-6709-F49B-B063C60C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B74DD7-99E4-10AE-3389-E3A5BB90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2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7E268-3CA2-20E2-8389-3D9E2722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FB042A-A6C8-2AF7-F966-BD37BFF4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5FC4D-6EA0-BABB-32A6-7B28FA2C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D37209-445F-5AD5-E674-2C0F3C55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73A685-D1E8-60A2-EB9C-A5E2A11C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8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025E41-427C-AE3B-208A-F653C2FF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42F43C-B922-D93A-875B-00905644B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D3472D-FF60-CB55-1697-69518B5A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3593EC-4B04-6B19-DA04-4754759E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EAE291-982A-B8C2-5DEF-466E3FF3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53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5B1205-3696-19A4-F296-6B6F3560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918043-308E-6859-E952-3AC6D99C3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31F9CC-FC29-7213-53E9-AFF4716D6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9FD7C5-7E6B-3D4A-A326-D628FFDB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3CA72C-627E-BA1E-0700-903CBAC1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D02ECD-29FB-047A-2415-9839F47F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7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D6B2C-E573-8436-888A-D61FC789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F8EE3E-02BF-64BF-D661-D8F1DA021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060B94-2EAC-6269-BC2D-4E8B50D3E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AF0925-6979-AEFA-85F1-E5F6A45CE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7AFAE2-6842-C4B7-D68A-BBBDB51F5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013F5C9-3224-4D6C-0F41-6E4121A2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C1F946F-1B7E-6A02-D860-094C31C0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3E9AE8D-08D5-D6D5-7016-A623AEB2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5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95FE4C-3BAE-4081-071E-5505B4CD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04755A-2E78-94CB-DED6-80121544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9DFCA1-7CCB-E871-6C42-4FAEC7B7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421678-0DF5-D240-C026-1C36CD5A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D152544-1735-38A3-B0F7-56DDE20F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ABEC24-A0BA-1E07-D277-4F732117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2AC7FD-6FBB-5026-F3BD-6CDEF0DF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41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24E9EB-1F73-5140-66B3-079CF503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201D54-ADB4-3808-A973-52583096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24AE20-689B-A95F-6667-1FAE36CE0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EE4A70-68B8-4A15-D424-7CB50299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3FDEA1-73A9-A8BD-B261-B597D9F0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88B321-F0CA-83EB-9D36-57D422AE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3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E2EA7-F2C7-246B-4234-8572264C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64FA2EB-4178-C35E-572C-E3C3FF1F9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8E6D28-B333-A22A-D063-5A32F2794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C0BB77-803A-91CF-884F-9293F34D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86FED1-211F-5DDB-530C-413852AC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A56248-51C8-EB02-61FC-88213397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12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E9C09C0-0DCE-EEC1-9D27-4CC6DCE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368B15-7273-A047-0247-0198FA71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28A13A-86C6-00E0-9D98-F6E9A7720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FE2A1-EBB8-4089-A959-8A4313F3A5FB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81F98C-B3E2-5636-7912-882C26B6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BF6BCF-9B3A-FE91-FA82-B44F2676E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1F219-6492-4569-8181-0589CD71B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6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1FC656-C831-20FA-C708-2950D9BE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5" y="3013840"/>
            <a:ext cx="6997070" cy="8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6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953AB8-6980-7B5D-B5DB-A34A1B1A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1" y="3051358"/>
            <a:ext cx="6364756" cy="7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3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327F4C4-BE87-9CCB-093B-6011DDE7EF38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rgbClr val="001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DC6820-E934-3A9C-AA77-294D47D4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1" y="3051358"/>
            <a:ext cx="6364756" cy="7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4D4615-E728-2CF7-FF95-F5917A57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AD489B5-7F8F-884D-46EA-FC1D931E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2" y="362458"/>
            <a:ext cx="3954047" cy="59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D366EA-A050-B7C6-1AC7-9783BE2C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26" y="362458"/>
            <a:ext cx="5620578" cy="37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843C5A4-BFEB-87AB-BB8F-D1B335FC3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6"/>
          <a:stretch>
            <a:fillRect/>
          </a:stretch>
        </p:blipFill>
        <p:spPr bwMode="auto">
          <a:xfrm>
            <a:off x="6096000" y="4285101"/>
            <a:ext cx="50894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4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오 세연</dc:creator>
  <cp:lastModifiedBy>오 세연</cp:lastModifiedBy>
  <cp:revision>1</cp:revision>
  <dcterms:created xsi:type="dcterms:W3CDTF">2025-06-12T00:03:54Z</dcterms:created>
  <dcterms:modified xsi:type="dcterms:W3CDTF">2025-06-13T00:49:29Z</dcterms:modified>
</cp:coreProperties>
</file>